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59B19-5502-4BFE-B1C4-212621010324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05364-FF95-4B68-823B-F01AF99C94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1498-B4F7-6DA5-CBB2-057D4BB25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7008F1-AF84-20B8-EF89-24DF95215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83DC0C-BB82-F25A-352B-FBBC6E89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BAD90F-D5D4-6EE3-CB50-B6D81814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8FEB91-CB9E-29FB-32C0-F70EE869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15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91470-F379-18E7-F366-A155E3B3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FEC7AB-C0CC-1F19-0822-C2E262D2D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AC81B7-85B6-AA6A-8066-C19C96E8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457AD6-9CFC-0183-4802-E43280D1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AD2D9-44CF-0AC9-76F5-65D18AE8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98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994199-A052-49BE-5EB7-67EF42E7B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36E4B2-CB4C-54B2-5577-D94EAA801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8EF1A6-1792-BA46-AF1C-71A80D3D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394B3-BA14-C80F-0A4D-1E5F079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D6698D-5AA2-2949-C5EC-98DE9337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3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FBAC3-1C04-A9AC-27B2-133D5E3C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F0FD9-951C-83AA-E1EE-DD26CCF8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05AE1A-3547-C9AD-1251-9F108468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E7F7B-7952-63E3-4280-D0D36FC9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25D7FE-EF2C-E24A-B4D2-F4AA7EB3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078EF-D4D1-0D26-F931-76FF1B80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496DEB-2032-B186-C22A-DF69E252E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77E5D-2892-D0C6-D158-0BB6A281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07B676-97CD-7DD0-BB74-6D0CA4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944087-DC3D-D940-92AE-87CFE65A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09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5EFA5-28D0-F2FA-6CC5-34D2C5AC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C9B53C-02E9-238D-7D7A-A33EF492D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AA725B-4AA7-06B1-0252-3CEE4387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79AE4C-603F-54C5-A5EA-B8A6B44B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217DD9-2FE9-A209-5170-F036EAE9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43EE51-3C30-C7FB-5D44-73E75D7C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6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33199-C80F-F2C5-22BE-4A3D6885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6808A-8BD5-E1D8-9A5B-3B21E8CF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FF0738-C00C-4352-601B-BBA16A6D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D951EB-BAD8-D01E-8309-5B8CD71C8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CF16D6-7B50-2260-5FB0-B59D77D9E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A56F9D-3E54-AF88-B836-06B4ED05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0BD84E-E319-F7FB-B36F-E1D982CA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F47D04-3907-B18E-EBCF-A87BEC39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2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14733-A44D-3251-BF7A-599FCE46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1B6C93-9F84-4275-B77A-A62F0965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C3B37E-7DBF-04C4-1BFB-4C7FCDB9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0ED545-7D9B-B116-B2C5-35F7B2DD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8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C3BF30-85B7-95A3-4135-FBEDA9E5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EEFECF8-F44A-114B-D069-FAE1F297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AFC36D-CB51-B3D3-F6B8-AC2932C3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CAD4C-B124-82DC-01E0-0F868F1E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872E1-76F1-B189-FC5B-0318B2BA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9AC3E6-B6BE-9022-FA15-4B9D8B47E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0A4A8D-02BA-6072-E114-F5CA55BF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EF3A9E-6C9C-5610-2ABF-485A1431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8B3640-D10C-F0D7-0CD0-AFA3C419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5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EF0DC-06A5-3550-930E-B440E197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645DC8-93CF-3069-3314-CFC6E65F9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D3060B-9DCB-C41E-4D0F-D65B174A8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D935E6-52F2-084F-C9D8-D2C7F334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C92DE4-09E9-64C6-F49D-56938CD0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83A98A-CF23-84A0-56A1-95EC2BA9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0AEE96-E369-650A-74D2-2E6AFA87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AFC97E-67F8-BC28-2C31-177309BB4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86390E-0D58-1E0E-53A3-CFE9C6E3A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B675-7370-1B43-B3CA-49E7A882F60B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D56550-CEDD-1480-3EA4-8CD33EA98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7C2FD-D7B8-8C10-0082-2A29D6632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E25-CF35-B948-95BE-15812C4F4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19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3520291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kefreechallenge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lderopschool@trimbos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EB94-FA05-A37A-2B10-7E8F491C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17" y="927054"/>
            <a:ext cx="9144000" cy="1194709"/>
          </a:xfrm>
        </p:spPr>
        <p:txBody>
          <a:bodyPr/>
          <a:lstStyle/>
          <a:p>
            <a:pPr algn="l"/>
            <a:r>
              <a:rPr lang="nl-NL" b="1" dirty="0" err="1"/>
              <a:t>Smokefree</a:t>
            </a:r>
            <a:r>
              <a:rPr lang="nl-NL" b="1" dirty="0"/>
              <a:t> Challenge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726E-7A8D-465C-8BEF-B649C978557B}"/>
              </a:ext>
            </a:extLst>
          </p:cNvPr>
          <p:cNvSpPr txBox="1"/>
          <p:nvPr/>
        </p:nvSpPr>
        <p:spPr>
          <a:xfrm>
            <a:off x="390617" y="2393773"/>
            <a:ext cx="11868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Wat is het?</a:t>
            </a:r>
          </a:p>
          <a:p>
            <a:r>
              <a:rPr lang="nl-NL" sz="2400" dirty="0" err="1"/>
              <a:t>Smokefree</a:t>
            </a:r>
            <a:r>
              <a:rPr lang="nl-NL" sz="2400" dirty="0"/>
              <a:t> Challenge is een klassikale niet-roken wedstrijd van 6 maanden waarbij </a:t>
            </a:r>
          </a:p>
          <a:p>
            <a:r>
              <a:rPr lang="nl-NL" sz="2400" dirty="0"/>
              <a:t>leerlingen beloven een half jaar lang niet te (beginnen met) roken, </a:t>
            </a:r>
            <a:r>
              <a:rPr lang="nl-NL" sz="2400" dirty="0" err="1"/>
              <a:t>vapen</a:t>
            </a:r>
            <a:r>
              <a:rPr lang="nl-NL" sz="2400" dirty="0"/>
              <a:t> of </a:t>
            </a:r>
            <a:r>
              <a:rPr lang="nl-NL" sz="2400" dirty="0" err="1"/>
              <a:t>snus</a:t>
            </a:r>
            <a:r>
              <a:rPr lang="nl-NL" sz="2400" dirty="0"/>
              <a:t> te gebruiken.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C56EE9-52D3-4867-B8EF-C4056AE85877}"/>
              </a:ext>
            </a:extLst>
          </p:cNvPr>
          <p:cNvSpPr txBox="1"/>
          <p:nvPr/>
        </p:nvSpPr>
        <p:spPr>
          <a:xfrm>
            <a:off x="390617" y="3620734"/>
            <a:ext cx="523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Voor wie?</a:t>
            </a:r>
          </a:p>
          <a:p>
            <a:r>
              <a:rPr lang="nl-NL" sz="2400" dirty="0"/>
              <a:t>Leerlingen van leerjaar 1 en 2 van het vo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78F590-460B-4F21-A576-C224A813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323" y="3835552"/>
            <a:ext cx="1801372" cy="18013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B29D194-50E3-475A-88DE-538416B6DA5F}"/>
              </a:ext>
            </a:extLst>
          </p:cNvPr>
          <p:cNvSpPr txBox="1"/>
          <p:nvPr/>
        </p:nvSpPr>
        <p:spPr>
          <a:xfrm>
            <a:off x="790112" y="4953740"/>
            <a:ext cx="358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hlinkClick r:id="rId4"/>
              </a:rPr>
              <a:t>Bekijk de promotiefilm hier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340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EB94-FA05-A37A-2B10-7E8F491C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08" y="935932"/>
            <a:ext cx="9144000" cy="1194709"/>
          </a:xfrm>
        </p:spPr>
        <p:txBody>
          <a:bodyPr/>
          <a:lstStyle/>
          <a:p>
            <a:pPr algn="l"/>
            <a:r>
              <a:rPr lang="nl-NL" b="1" dirty="0" err="1"/>
              <a:t>Smokefree</a:t>
            </a:r>
            <a:r>
              <a:rPr lang="nl-NL" b="1" dirty="0"/>
              <a:t> Challenge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726E-7A8D-465C-8BEF-B649C978557B}"/>
              </a:ext>
            </a:extLst>
          </p:cNvPr>
          <p:cNvSpPr txBox="1"/>
          <p:nvPr/>
        </p:nvSpPr>
        <p:spPr>
          <a:xfrm>
            <a:off x="804908" y="2203320"/>
            <a:ext cx="76618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Handtekeningenposter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Drie </a:t>
            </a:r>
            <a:r>
              <a:rPr lang="nl-NL" sz="2400" dirty="0" err="1"/>
              <a:t>smokefree</a:t>
            </a:r>
            <a:r>
              <a:rPr lang="nl-NL" sz="2400" dirty="0"/>
              <a:t>-checks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Lesmaterialen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Kwartetspel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Creatieve 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Hoofdprijs: dag uit met de hele klas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Tweede prijs en troostprijs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Toegang tot digitale monitor www.smokefreechallenge.nl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840F98-275E-49E7-9797-3B36B31B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024" y="1276700"/>
            <a:ext cx="3013790" cy="42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EB94-FA05-A37A-2B10-7E8F491C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12" y="927054"/>
            <a:ext cx="9144000" cy="1194709"/>
          </a:xfrm>
        </p:spPr>
        <p:txBody>
          <a:bodyPr/>
          <a:lstStyle/>
          <a:p>
            <a:pPr algn="l"/>
            <a:r>
              <a:rPr lang="nl-NL" b="1" dirty="0" err="1"/>
              <a:t>Smokefree</a:t>
            </a:r>
            <a:r>
              <a:rPr lang="nl-NL" b="1" dirty="0"/>
              <a:t> Challenge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726E-7A8D-465C-8BEF-B649C978557B}"/>
              </a:ext>
            </a:extLst>
          </p:cNvPr>
          <p:cNvSpPr txBox="1"/>
          <p:nvPr/>
        </p:nvSpPr>
        <p:spPr>
          <a:xfrm>
            <a:off x="790112" y="2228671"/>
            <a:ext cx="1138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Tijdpad</a:t>
            </a:r>
          </a:p>
          <a:p>
            <a:endParaRPr lang="nl-NL" sz="2400" dirty="0"/>
          </a:p>
          <a:p>
            <a:endParaRPr lang="nl-NL" sz="2400" dirty="0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FD47EDA7-1B61-4122-91D5-E29DBE0FD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96011"/>
              </p:ext>
            </p:extLst>
          </p:nvPr>
        </p:nvGraphicFramePr>
        <p:xfrm>
          <a:off x="926238" y="2849034"/>
          <a:ext cx="812800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29">
                  <a:extLst>
                    <a:ext uri="{9D8B030D-6E8A-4147-A177-3AD203B41FA5}">
                      <a16:colId xmlns:a16="http://schemas.microsoft.com/office/drawing/2014/main" val="1946049946"/>
                    </a:ext>
                  </a:extLst>
                </a:gridCol>
                <a:gridCol w="6337671">
                  <a:extLst>
                    <a:ext uri="{9D8B030D-6E8A-4147-A177-3AD203B41FA5}">
                      <a16:colId xmlns:a16="http://schemas.microsoft.com/office/drawing/2014/main" val="3382045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</a:t>
                      </a:r>
                      <a:r>
                        <a:rPr lang="nl-NL" dirty="0" err="1"/>
                        <a:t>Smokefree</a:t>
                      </a:r>
                      <a:r>
                        <a:rPr lang="nl-NL" dirty="0"/>
                        <a:t> Challenge met </a:t>
                      </a:r>
                      <a:r>
                        <a:rPr lang="nl-NL" dirty="0" err="1"/>
                        <a:t>smokefree</a:t>
                      </a:r>
                      <a:r>
                        <a:rPr lang="nl-NL" dirty="0"/>
                        <a:t>-check 1 + lesbrief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Medio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Smokefree</a:t>
                      </a:r>
                      <a:r>
                        <a:rPr lang="nl-NL" dirty="0"/>
                        <a:t>-check 2 + lesbrief 2 (met kwartetspel)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7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Begin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creatieve opdracht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8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Medio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Smokefree</a:t>
                      </a:r>
                      <a:r>
                        <a:rPr lang="nl-NL" dirty="0"/>
                        <a:t>-check 3 + lesbrief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Eind april/begin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Deadline voor inleveren creatieve opdracht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9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Medio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Uitroepen regiowinnaar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1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Eind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Landelijke jurering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8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Winnaar gaat dagje uit/overige winnaars ontvangen hun prijs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8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4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EB94-FA05-A37A-2B10-7E8F491C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12" y="927054"/>
            <a:ext cx="9144000" cy="1194709"/>
          </a:xfrm>
        </p:spPr>
        <p:txBody>
          <a:bodyPr/>
          <a:lstStyle/>
          <a:p>
            <a:pPr algn="l"/>
            <a:r>
              <a:rPr lang="nl-NL" b="1" dirty="0" err="1"/>
              <a:t>Smokefree</a:t>
            </a:r>
            <a:r>
              <a:rPr lang="nl-NL" b="1" dirty="0"/>
              <a:t> Challenge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726E-7A8D-465C-8BEF-B649C978557B}"/>
              </a:ext>
            </a:extLst>
          </p:cNvPr>
          <p:cNvSpPr txBox="1"/>
          <p:nvPr/>
        </p:nvSpPr>
        <p:spPr>
          <a:xfrm>
            <a:off x="790112" y="2420410"/>
            <a:ext cx="1138811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Waarom?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</a:rPr>
              <a:t>38% van de 16-jarige leerlingen heeft al eens gerookt tegenover 5% op 12-jarige leeftijd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meeste rokers beginnen tussen 12-16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Stellen en vasthouden van de norm dat het normaal is om </a:t>
            </a:r>
            <a:r>
              <a:rPr lang="nl-NL" sz="2400" u="sng" dirty="0"/>
              <a:t>niet</a:t>
            </a:r>
            <a:r>
              <a:rPr lang="nl-NL" sz="2400" dirty="0"/>
              <a:t> te roken, te </a:t>
            </a:r>
            <a:r>
              <a:rPr lang="nl-NL" sz="2400" dirty="0" err="1"/>
              <a:t>vapen</a:t>
            </a:r>
            <a:r>
              <a:rPr lang="nl-NL" sz="2400" dirty="0"/>
              <a:t> of </a:t>
            </a:r>
          </a:p>
          <a:p>
            <a:pPr marL="269875" indent="-269875"/>
            <a:r>
              <a:rPr lang="nl-NL" sz="2400" dirty="0"/>
              <a:t>	</a:t>
            </a:r>
            <a:r>
              <a:rPr lang="nl-NL" sz="2400" dirty="0" err="1"/>
              <a:t>snus</a:t>
            </a:r>
            <a:r>
              <a:rPr lang="nl-NL" sz="2400" dirty="0"/>
              <a:t> te gebruiken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Richten op de </a:t>
            </a:r>
            <a:r>
              <a:rPr lang="nl-NL" sz="2400" u="sng" dirty="0"/>
              <a:t>voordelen</a:t>
            </a:r>
            <a:r>
              <a:rPr lang="nl-NL" sz="2400" dirty="0"/>
              <a:t> van niet-roken, niet </a:t>
            </a:r>
            <a:r>
              <a:rPr lang="nl-NL" sz="2400" dirty="0" err="1"/>
              <a:t>vapen</a:t>
            </a:r>
            <a:r>
              <a:rPr lang="nl-NL" sz="2400" dirty="0"/>
              <a:t> en geen </a:t>
            </a:r>
            <a:r>
              <a:rPr lang="nl-NL" sz="2400" dirty="0" err="1"/>
              <a:t>snus</a:t>
            </a:r>
            <a:r>
              <a:rPr lang="nl-NL" sz="2400" dirty="0"/>
              <a:t> gebruiken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Aansluiten bij de rookvrije generatie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Deelname is kosteloos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>
                <a:effectLst/>
              </a:rPr>
              <a:t>‘Erg leuk materiaal en makkelijk inzetbaar!’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/>
              <a:t>‘E</a:t>
            </a:r>
            <a:r>
              <a:rPr lang="nl-NL" sz="2400" i="1" dirty="0">
                <a:effectLst/>
              </a:rPr>
              <a:t>en creatief en groepsgericht proces’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722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EB94-FA05-A37A-2B10-7E8F491C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12" y="927054"/>
            <a:ext cx="9144000" cy="1194709"/>
          </a:xfrm>
        </p:spPr>
        <p:txBody>
          <a:bodyPr/>
          <a:lstStyle/>
          <a:p>
            <a:pPr algn="l"/>
            <a:r>
              <a:rPr lang="nl-NL" b="1" dirty="0" err="1"/>
              <a:t>Smokefree</a:t>
            </a:r>
            <a:r>
              <a:rPr lang="nl-NL" b="1" dirty="0"/>
              <a:t> Challenge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0726E-7A8D-465C-8BEF-B649C978557B}"/>
              </a:ext>
            </a:extLst>
          </p:cNvPr>
          <p:cNvSpPr txBox="1"/>
          <p:nvPr/>
        </p:nvSpPr>
        <p:spPr>
          <a:xfrm>
            <a:off x="790112" y="2420410"/>
            <a:ext cx="108738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Meedoen?</a:t>
            </a:r>
          </a:p>
          <a:p>
            <a:r>
              <a:rPr lang="nl-NL" sz="2400" dirty="0"/>
              <a:t>Neem contact op met uw contactpersoon bij de GGD of instelling voor verslavingszorg</a:t>
            </a:r>
          </a:p>
          <a:p>
            <a:pPr marL="0" indent="0">
              <a:buNone/>
            </a:pPr>
            <a:r>
              <a:rPr lang="nl-NL" sz="2400" dirty="0"/>
              <a:t>Of meld je aan via: </a:t>
            </a:r>
            <a:r>
              <a:rPr lang="nl-NL" sz="2400" dirty="0">
                <a:hlinkClick r:id="rId3"/>
              </a:rPr>
              <a:t>www.smokefreechallenge.nl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r>
              <a:rPr lang="nl-NL" sz="2400" b="1" dirty="0"/>
              <a:t>Meer informatie?</a:t>
            </a:r>
          </a:p>
          <a:p>
            <a:r>
              <a:rPr lang="nl-NL" sz="2400" dirty="0"/>
              <a:t>Kijk voor meer informatie op </a:t>
            </a:r>
            <a:r>
              <a:rPr lang="nl-NL" sz="2400" dirty="0">
                <a:hlinkClick r:id="rId3"/>
              </a:rPr>
              <a:t>www.smokefreechallenge.nl</a:t>
            </a:r>
            <a:r>
              <a:rPr lang="nl-NL" sz="2400" dirty="0"/>
              <a:t> of stuur een e-mail </a:t>
            </a:r>
          </a:p>
          <a:p>
            <a:r>
              <a:rPr lang="nl-NL" sz="2400" dirty="0"/>
              <a:t>naar </a:t>
            </a:r>
            <a:r>
              <a:rPr lang="nl-NL" sz="2400" dirty="0">
                <a:hlinkClick r:id="rId4"/>
              </a:rPr>
              <a:t>helderopschool@trimbos.nl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37574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285</Words>
  <Application>Microsoft Office PowerPoint</Application>
  <PresentationFormat>Breedbeeld</PresentationFormat>
  <Paragraphs>55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Smokefree Challenge</vt:lpstr>
      <vt:lpstr>Smokefree Challenge</vt:lpstr>
      <vt:lpstr>Smokefree Challenge</vt:lpstr>
      <vt:lpstr>Smokefree Challenge</vt:lpstr>
      <vt:lpstr>Smokefree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Gerbert Greven</dc:creator>
  <cp:lastModifiedBy>Daniëlle Kriele-Boon</cp:lastModifiedBy>
  <cp:revision>13</cp:revision>
  <dcterms:created xsi:type="dcterms:W3CDTF">2022-07-21T09:51:54Z</dcterms:created>
  <dcterms:modified xsi:type="dcterms:W3CDTF">2023-08-15T14:49:55Z</dcterms:modified>
</cp:coreProperties>
</file>